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4200" u="none" kumimoji="0" normalizeH="0">
        <a:ln>
          <a:noFill/>
        </a:ln>
        <a:solidFill>
          <a:srgbClr val="6F6A5A"/>
        </a:solidFill>
        <a:effectLst/>
        <a:uFillTx/>
        <a:latin typeface="Baskerville"/>
        <a:ea typeface="Baskerville"/>
        <a:cs typeface="Baskerville"/>
        <a:sym typeface="Baskervil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50000"/>
            </a:srgbClr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363131">
                  <a:alpha val="9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wholeTbl>
    <a:band2H>
      <a:tcTxStyle b="def" i="def"/>
      <a:tcStyle>
        <a:tcBdr/>
        <a:fill>
          <a:solidFill>
            <a:srgbClr val="E6E1C6">
              <a:alpha val="19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3175" cap="flat">
              <a:solidFill>
                <a:srgbClr val="766246"/>
              </a:solidFill>
              <a:prstDash val="solid"/>
              <a:miter lim="400000"/>
            </a:ln>
          </a:left>
          <a:right>
            <a:ln w="12700" cap="flat">
              <a:solidFill>
                <a:srgbClr val="766246"/>
              </a:solidFill>
              <a:prstDash val="solid"/>
              <a:miter lim="400000"/>
            </a:ln>
          </a:right>
          <a:top>
            <a:ln w="12700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firstCol>
    <a:lastRow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6246"/>
              </a:solidFill>
              <a:prstDash val="solid"/>
              <a:miter lim="400000"/>
            </a:ln>
          </a:top>
          <a:bottom>
            <a:ln w="3175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76624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1C6">
              <a:alpha val="82000"/>
            </a:srgbClr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3F1D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766246"/>
              </a:solidFill>
              <a:prstDash val="solid"/>
              <a:miter lim="400000"/>
            </a:ln>
          </a:top>
          <a:bottom>
            <a:ln w="12700" cap="flat">
              <a:solidFill>
                <a:srgbClr val="766246"/>
              </a:solidFill>
              <a:prstDash val="solid"/>
              <a:miter lim="400000"/>
            </a:ln>
          </a:bottom>
          <a:insideH>
            <a:ln w="12700" cap="flat">
              <a:solidFill>
                <a:srgbClr val="E8E4D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A7A69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8000"/>
            </a:srgbClr>
          </a:solidFill>
        </a:fill>
      </a:tcStyle>
    </a:band2H>
    <a:firstCol>
      <a:tcTxStyle b="off" i="off">
        <a:font>
          <a:latin typeface="Baskerville"/>
          <a:ea typeface="Baskerville"/>
          <a:cs typeface="Baskerville"/>
        </a:font>
        <a:srgbClr val="FFFCF2"/>
      </a:tcTxStyle>
      <a:tcStyle>
        <a:tcBdr>
          <a:left>
            <a:ln w="12700" cap="flat">
              <a:solidFill>
                <a:srgbClr val="A7A698"/>
              </a:solidFill>
              <a:prstDash val="solid"/>
              <a:miter lim="400000"/>
            </a:ln>
          </a:left>
          <a:right>
            <a:ln w="12700" cap="flat">
              <a:solidFill>
                <a:srgbClr val="4C4F57"/>
              </a:solidFill>
              <a:prstDash val="solid"/>
              <a:miter lim="400000"/>
            </a:ln>
          </a:right>
          <a:top>
            <a:ln w="12700" cap="flat">
              <a:solidFill>
                <a:srgbClr val="727264"/>
              </a:solidFill>
              <a:prstDash val="solid"/>
              <a:miter lim="400000"/>
            </a:ln>
          </a:top>
          <a:bottom>
            <a:ln w="12700" cap="flat">
              <a:solidFill>
                <a:srgbClr val="727264"/>
              </a:solidFill>
              <a:prstDash val="solid"/>
              <a:miter lim="400000"/>
            </a:ln>
          </a:bottom>
          <a:insideH>
            <a:ln w="12700" cap="flat">
              <a:solidFill>
                <a:srgbClr val="727264"/>
              </a:solidFill>
              <a:prstDash val="solid"/>
              <a:miter lim="400000"/>
            </a:ln>
          </a:insideH>
          <a:insideV>
            <a:ln w="12700" cap="flat">
              <a:solidFill>
                <a:srgbClr val="727264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4C4F57"/>
              </a:solidFill>
              <a:prstDash val="solid"/>
              <a:miter lim="400000"/>
            </a:ln>
          </a:top>
          <a:bottom>
            <a:ln w="12700" cap="flat">
              <a:solidFill>
                <a:srgbClr val="A7A698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7A698"/>
              </a:solidFill>
              <a:prstDash val="solid"/>
              <a:miter lim="400000"/>
            </a:ln>
          </a:top>
          <a:bottom>
            <a:ln w="12700" cap="flat">
              <a:solidFill>
                <a:srgbClr val="4C4F57"/>
              </a:solidFill>
              <a:prstDash val="solid"/>
              <a:miter lim="400000"/>
            </a:ln>
          </a:bottom>
          <a:insideH>
            <a:ln w="12700" cap="flat">
              <a:solidFill>
                <a:srgbClr val="4C4F5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5F5857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A29A85"/>
              </a:solidFill>
              <a:prstDash val="solid"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53030"/>
              </a:solidFill>
              <a:prstDash val="solid"/>
              <a:miter lim="400000"/>
            </a:ln>
          </a:top>
          <a:bottom>
            <a:ln w="12700" cap="flat">
              <a:solidFill>
                <a:srgbClr val="5F5857"/>
              </a:solidFill>
              <a:prstDash val="solid"/>
              <a:miter lim="400000"/>
            </a:ln>
          </a:bottom>
          <a:insideH>
            <a:ln w="12700" cap="flat">
              <a:solidFill>
                <a:srgbClr val="49424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F5857"/>
              </a:solidFill>
              <a:prstDash val="solid"/>
              <a:miter lim="400000"/>
            </a:ln>
          </a:top>
          <a:bottom>
            <a:ln w="12700" cap="flat">
              <a:solidFill>
                <a:srgbClr val="F1EEE5"/>
              </a:solidFill>
              <a:prstDash val="solid"/>
              <a:miter lim="400000"/>
            </a:ln>
          </a:bottom>
          <a:insideH>
            <a:ln w="12700" cap="flat">
              <a:solidFill>
                <a:srgbClr val="D9CFB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Baskerville"/>
          <a:ea typeface="Baskerville"/>
          <a:cs typeface="Baskerville"/>
        </a:font>
        <a:srgbClr val="5F5857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CBC7C7"/>
          </a:solidFill>
        </a:fill>
      </a:tcStyle>
    </a:wholeTbl>
    <a:band2H>
      <a:tcTxStyle b="def" i="def"/>
      <a:tcStyle>
        <a:tcBdr/>
        <a:fill>
          <a:solidFill>
            <a:srgbClr val="DED9DA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5F5857"/>
          </a:solidFill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FFFCF2"/>
      </a:tcTxStyle>
      <a:tcStyle>
        <a:tcBdr>
          <a:left>
            <a:ln w="12700" cap="flat">
              <a:solidFill>
                <a:srgbClr val="F7F6F1"/>
              </a:solidFill>
              <a:prstDash val="solid"/>
              <a:miter lim="400000"/>
            </a:ln>
          </a:left>
          <a:right>
            <a:ln w="12700" cap="flat">
              <a:solidFill>
                <a:srgbClr val="F7F6F1"/>
              </a:solidFill>
              <a:prstDash val="solid"/>
              <a:miter lim="400000"/>
            </a:ln>
          </a:right>
          <a:top>
            <a:ln w="12700" cap="flat">
              <a:solidFill>
                <a:srgbClr val="F7F6F1"/>
              </a:solidFill>
              <a:prstDash val="solid"/>
              <a:miter lim="400000"/>
            </a:ln>
          </a:top>
          <a:bottom>
            <a:ln w="12700" cap="flat">
              <a:solidFill>
                <a:srgbClr val="F7F6F1"/>
              </a:solidFill>
              <a:prstDash val="solid"/>
              <a:miter lim="400000"/>
            </a:ln>
          </a:bottom>
          <a:insideH>
            <a:ln w="12700" cap="flat">
              <a:solidFill>
                <a:srgbClr val="F7F6F1"/>
              </a:solidFill>
              <a:prstDash val="solid"/>
              <a:miter lim="400000"/>
            </a:ln>
          </a:insideH>
          <a:insideV>
            <a:ln w="12700" cap="flat">
              <a:solidFill>
                <a:srgbClr val="F7F6F1"/>
              </a:solidFill>
              <a:prstDash val="solid"/>
              <a:miter lim="400000"/>
            </a:ln>
          </a:insideV>
        </a:tcBdr>
        <a:fill>
          <a:solidFill>
            <a:srgbClr val="7C787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Baskerville"/>
          <a:ea typeface="Baskerville"/>
          <a:cs typeface="Baskerville"/>
        </a:font>
        <a:srgbClr val="635F5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>
              <a:alpha val="64999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solidFill>
                <a:srgbClr val="A09C9C"/>
              </a:solidFill>
              <a:prstDash val="solid"/>
              <a:miter lim="400000"/>
            </a:ln>
          </a:left>
          <a:right>
            <a:ln w="12700" cap="flat">
              <a:solidFill>
                <a:srgbClr val="A09C9C"/>
              </a:solidFill>
              <a:prstDash val="solid"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solidFill>
                <a:srgbClr val="A09C9C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Baskerville SemiBold"/>
          <a:ea typeface="Baskerville SemiBold"/>
          <a:cs typeface="Baskerville SemiBold"/>
        </a:font>
        <a:srgbClr val="6F6A5A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09C9C"/>
              </a:solidFill>
              <a:prstDash val="solid"/>
              <a:miter lim="400000"/>
            </a:ln>
          </a:top>
          <a:bottom>
            <a:ln w="12700" cap="flat">
              <a:solidFill>
                <a:srgbClr val="A09C9C"/>
              </a:solidFill>
              <a:prstDash val="solid"/>
              <a:miter lim="400000"/>
            </a:ln>
          </a:bottom>
          <a:insideH>
            <a:ln w="12700" cap="flat">
              <a:solidFill>
                <a:srgbClr val="A09C9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016000" y="2032000"/>
            <a:ext cx="10972800" cy="32258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016000" y="5359400"/>
            <a:ext cx="109728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96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sz="3400">
                <a:solidFill>
                  <a:srgbClr val="A29A85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10050"/>
            <a:ext cx="10464800" cy="8001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3800"/>
              </a:spcBef>
              <a:buClrTx/>
              <a:buSzTx/>
              <a:buNone/>
              <a:defRPr i="1" sz="48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“Type a quote here.”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half" idx="13"/>
          </p:nvPr>
        </p:nvSpPr>
        <p:spPr>
          <a:xfrm>
            <a:off x="2819400" y="1257300"/>
            <a:ext cx="7366000" cy="5372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028700" y="6743700"/>
            <a:ext cx="10972800" cy="15240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028700" y="8255000"/>
            <a:ext cx="10972800" cy="1193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016000" y="3263900"/>
            <a:ext cx="10972800" cy="32258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>
            <a:off x="7664450" y="2044700"/>
            <a:ext cx="4267200" cy="5638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762000" y="2311400"/>
            <a:ext cx="6324600" cy="31877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762000" y="5626100"/>
            <a:ext cx="6324600" cy="3238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1pPr>
            <a:lvl2pPr marL="0" indent="2286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2pPr>
            <a:lvl3pPr marL="0" indent="4572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3pPr>
            <a:lvl4pPr marL="0" indent="6858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4pPr>
            <a:lvl5pPr marL="0" indent="914400" algn="ctr">
              <a:spcBef>
                <a:spcPts val="0"/>
              </a:spcBef>
              <a:buClrTx/>
              <a:buSzTx/>
              <a:buNone/>
              <a:defRPr sz="4200">
                <a:solidFill>
                  <a:srgbClr val="FFFCF2"/>
                </a:solidFill>
                <a:effectLst>
                  <a:outerShdw sx="100000" sy="100000" kx="0" ky="0" algn="b" rotWithShape="0" blurRad="25400" dist="25400" dir="13500000">
                    <a:srgbClr val="424242">
                      <a:alpha val="50000"/>
                    </a:srgbClr>
                  </a:outerShdw>
                </a:effectLst>
                <a:latin typeface="+mn-lt"/>
                <a:ea typeface="+mn-ea"/>
                <a:cs typeface="+mn-cs"/>
                <a:sym typeface="Copperpl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xfrm>
            <a:off x="6299225" y="9258300"/>
            <a:ext cx="393650" cy="3258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CF2"/>
                </a:solidFill>
                <a:latin typeface="+mn-lt"/>
                <a:ea typeface="+mn-ea"/>
                <a:cs typeface="+mn-cs"/>
                <a:sym typeface="Copperpl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1016000" y="2768600"/>
            <a:ext cx="10972800" cy="57150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7410450" y="2806700"/>
            <a:ext cx="4267200" cy="5638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1016000" y="2768600"/>
            <a:ext cx="54864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3800"/>
              </a:spcBef>
              <a:defRPr sz="3400"/>
            </a:lvl1pPr>
            <a:lvl2pPr>
              <a:spcBef>
                <a:spcPts val="3800"/>
              </a:spcBef>
              <a:defRPr sz="3400"/>
            </a:lvl2pPr>
            <a:lvl3pPr>
              <a:spcBef>
                <a:spcPts val="3800"/>
              </a:spcBef>
              <a:defRPr sz="3400"/>
            </a:lvl3pPr>
            <a:lvl4pPr marL="1625600">
              <a:spcBef>
                <a:spcPts val="3800"/>
              </a:spcBef>
              <a:defRPr sz="3400"/>
            </a:lvl4pPr>
            <a:lvl5pPr marL="2070100">
              <a:spcBef>
                <a:spcPts val="3800"/>
              </a:spcBef>
              <a:defRPr sz="3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7394351" y="4637752"/>
            <a:ext cx="4686301" cy="41529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7394351" y="927100"/>
            <a:ext cx="4686301" cy="285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14400" y="927100"/>
            <a:ext cx="5626100" cy="78613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xfrm>
            <a:off x="6324599" y="9004300"/>
            <a:ext cx="342901" cy="368300"/>
          </a:xfrm>
          <a:prstGeom prst="rect">
            <a:avLst/>
          </a:prstGeom>
        </p:spPr>
        <p:txBody>
          <a:bodyPr/>
          <a:lstStyle>
            <a:lvl1pPr algn="r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1016000" y="1270000"/>
            <a:ext cx="10972800" cy="721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1016000" y="546100"/>
            <a:ext cx="10972800" cy="185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24599" y="9004300"/>
            <a:ext cx="342901" cy="3683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Cochin"/>
                <a:ea typeface="Cochin"/>
                <a:cs typeface="Cochin"/>
                <a:sym typeface="Coc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800" u="none">
          <a:ln>
            <a:noFill/>
          </a:ln>
          <a:solidFill>
            <a:srgbClr val="6F6A5A"/>
          </a:solidFill>
          <a:uFillTx/>
          <a:latin typeface="+mn-lt"/>
          <a:ea typeface="+mn-ea"/>
          <a:cs typeface="+mn-cs"/>
          <a:sym typeface="Copperplate"/>
        </a:defRPr>
      </a:lvl9pPr>
    </p:titleStyle>
    <p:bodyStyle>
      <a:lvl1pPr marL="419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1pPr>
      <a:lvl2pPr marL="8382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2pPr>
      <a:lvl3pPr marL="1181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3pPr>
      <a:lvl4pPr marL="1562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4pPr>
      <a:lvl5pPr marL="1943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5pPr>
      <a:lvl6pPr marL="2324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6pPr>
      <a:lvl7pPr marL="2705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7pPr>
      <a:lvl8pPr marL="3086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8pPr>
      <a:lvl9pPr marL="3467100" marR="0" indent="-419100" algn="l" defTabSz="584200" rtl="0" latinLnBrk="0">
        <a:lnSpc>
          <a:spcPct val="100000"/>
        </a:lnSpc>
        <a:spcBef>
          <a:spcPts val="3000"/>
        </a:spcBef>
        <a:spcAft>
          <a:spcPts val="0"/>
        </a:spcAft>
        <a:buClr>
          <a:srgbClr val="A29A85"/>
        </a:buClr>
        <a:buSzPct val="100000"/>
        <a:buFontTx/>
        <a:buChar char="•"/>
        <a:tabLst/>
        <a:defRPr b="0" baseline="0" cap="none" i="0" spc="0" strike="noStrike" sz="4000" u="none">
          <a:ln>
            <a:noFill/>
          </a:ln>
          <a:solidFill>
            <a:srgbClr val="6F6A5A"/>
          </a:solidFill>
          <a:uFillTx/>
          <a:latin typeface="Baskerville"/>
          <a:ea typeface="Baskerville"/>
          <a:cs typeface="Baskerville"/>
          <a:sym typeface="Baskervill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ochin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3.jpeg"/><Relationship Id="rId7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7321550" y="1701800"/>
            <a:ext cx="4953000" cy="6337300"/>
          </a:xfrm>
          <a:prstGeom prst="rect">
            <a:avLst/>
          </a:prstGeom>
        </p:spPr>
      </p:pic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>
              <a:defRPr>
                <a:solidFill>
                  <a:srgbClr val="FFFCF2"/>
                </a:solidFill>
                <a:effectLst>
                  <a:outerShdw sx="100000" sy="100000" kx="0" ky="0" algn="b" rotWithShape="0" blurRad="25400" dist="50800" dir="13500000">
                    <a:srgbClr val="424242">
                      <a:alpha val="50000"/>
                    </a:srgbClr>
                  </a:outerShdw>
                </a:effectLst>
              </a:defRPr>
            </a:pPr>
            <a:r>
              <a:t>新人自我介紹</a:t>
            </a:r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講者：劉奕勛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659727" y="2195504"/>
            <a:ext cx="5486401" cy="7004051"/>
          </a:xfrm>
          <a:prstGeom prst="rect">
            <a:avLst/>
          </a:prstGeom>
        </p:spPr>
      </p:pic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大四升研究所暑假</a:t>
            </a:r>
          </a:p>
        </p:txBody>
      </p:sp>
      <p:sp>
        <p:nvSpPr>
          <p:cNvPr id="162" name="Shape 16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900"/>
            </a:lvl1pPr>
          </a:lstStyle>
          <a:p>
            <a:pPr/>
            <a:r>
              <a:t>台積電實習！！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最後介紹一下</a:t>
            </a:r>
          </a:p>
        </p:txBody>
      </p:sp>
      <p:sp>
        <p:nvSpPr>
          <p:cNvPr id="165" name="Shape 165"/>
          <p:cNvSpPr/>
          <p:nvPr>
            <p:ph type="body" idx="4294967295"/>
          </p:nvPr>
        </p:nvSpPr>
        <p:spPr>
          <a:xfrm>
            <a:off x="1016000" y="2768600"/>
            <a:ext cx="10972800" cy="5715000"/>
          </a:xfrm>
          <a:prstGeom prst="rect">
            <a:avLst/>
          </a:prstGeom>
        </p:spPr>
        <p:txBody>
          <a:bodyPr/>
          <a:lstStyle/>
          <a:p>
            <a:pPr/>
            <a:r>
              <a:t>在台南念了四年</a:t>
            </a:r>
          </a:p>
          <a:p>
            <a:pPr/>
            <a:r>
              <a:t>覺得到台南必須要吃的食物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我認為好吃的台南美食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飽芝林關東煮 燻鴨肉飯 以及 炸甜不辣是必點</a:t>
            </a:r>
          </a:p>
          <a:p>
            <a:pPr/>
            <a:r>
              <a:t>阿瑞意麵(福榮小吃店) 餛飩意麵超好吃～</a:t>
            </a:r>
          </a:p>
          <a:p>
            <a:pPr/>
            <a:r>
              <a:t>開元紅燒𩵚魠魚羹 外酥內軟超大塊</a:t>
            </a:r>
          </a:p>
          <a:p>
            <a:pPr/>
            <a:r>
              <a:t>采田壽司 海鮮丼飯 200左右！！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525716" y="4660551"/>
            <a:ext cx="5936442" cy="4718647"/>
          </a:xfrm>
          <a:prstGeom prst="rect">
            <a:avLst/>
          </a:prstGeom>
        </p:spPr>
      </p:pic>
      <p:pic>
        <p:nvPicPr>
          <p:cNvPr id="171" name="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295747" y="476329"/>
            <a:ext cx="6396381" cy="4142462"/>
          </a:xfrm>
          <a:prstGeom prst="rect">
            <a:avLst/>
          </a:prstGeom>
        </p:spPr>
      </p:pic>
      <p:pic>
        <p:nvPicPr>
          <p:cNvPr id="172" name="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6895301" y="408664"/>
            <a:ext cx="5691198" cy="4277793"/>
          </a:xfrm>
          <a:prstGeom prst="rect">
            <a:avLst/>
          </a:prstGeom>
        </p:spPr>
      </p:pic>
      <p:pic>
        <p:nvPicPr>
          <p:cNvPr id="173" name=""/>
          <p:cNvPicPr>
            <a:picLocks noChangeAspect="0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12636" y="4443937"/>
            <a:ext cx="5161163" cy="5151876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body" idx="14"/>
          </p:nvPr>
        </p:nvSpPr>
        <p:spPr>
          <a:xfrm>
            <a:off x="1270000" y="4133850"/>
            <a:ext cx="10464800" cy="952501"/>
          </a:xfrm>
          <a:prstGeom prst="rect">
            <a:avLst/>
          </a:prstGeom>
        </p:spPr>
        <p:txBody>
          <a:bodyPr/>
          <a:lstStyle/>
          <a:p>
            <a:pPr/>
            <a:r>
              <a:t>很高興認識大家～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14"/>
          </p:nvPr>
        </p:nvSpPr>
        <p:spPr>
          <a:xfrm>
            <a:off x="1270000" y="4133850"/>
            <a:ext cx="10464800" cy="952501"/>
          </a:xfrm>
          <a:prstGeom prst="rect">
            <a:avLst/>
          </a:prstGeom>
        </p:spPr>
        <p:txBody>
          <a:bodyPr/>
          <a:lstStyle/>
          <a:p>
            <a:pPr/>
            <a:r>
              <a:t>謝謝！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基本介紹</a:t>
            </a:r>
          </a:p>
        </p:txBody>
      </p:sp>
      <p:sp>
        <p:nvSpPr>
          <p:cNvPr id="124" name="Shape 12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台北人</a:t>
            </a:r>
          </a:p>
          <a:p>
            <a:pPr/>
            <a:r>
              <a:t>師大附中</a:t>
            </a:r>
          </a:p>
          <a:p>
            <a:pPr/>
            <a:r>
              <a:t>成功大學資訊工程學系</a:t>
            </a:r>
          </a:p>
          <a:p>
            <a:pPr/>
            <a:r>
              <a:t>交大資訊工程研究所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792141" y="2133658"/>
            <a:ext cx="5491118" cy="7010283"/>
          </a:xfrm>
          <a:prstGeom prst="rect">
            <a:avLst/>
          </a:prstGeom>
        </p:spPr>
      </p:pic>
      <p:sp>
        <p:nvSpPr>
          <p:cNvPr id="127" name="Shape 12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高中時期</a:t>
            </a:r>
          </a:p>
        </p:txBody>
      </p:sp>
      <p:sp>
        <p:nvSpPr>
          <p:cNvPr id="128" name="Shape 12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日本畢業旅行</a:t>
            </a:r>
          </a:p>
          <a:p>
            <a:pPr/>
            <a:r>
              <a:t>早稻田大學交流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75156" y="2170212"/>
            <a:ext cx="6377821" cy="7304238"/>
          </a:xfrm>
          <a:prstGeom prst="rect">
            <a:avLst/>
          </a:prstGeom>
        </p:spPr>
      </p:pic>
      <p:sp>
        <p:nvSpPr>
          <p:cNvPr id="131" name="Shape 1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大學</a:t>
            </a:r>
          </a:p>
        </p:txBody>
      </p:sp>
      <p:sp>
        <p:nvSpPr>
          <p:cNvPr id="132" name="Shape 132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剛進大學時參加的校友會活動</a:t>
            </a:r>
          </a:p>
          <a:p>
            <a:pPr/>
            <a:r>
              <a:t>資訊系男女比懸殊～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521890" y="2159433"/>
            <a:ext cx="6350952" cy="6824947"/>
          </a:xfrm>
          <a:prstGeom prst="rect">
            <a:avLst/>
          </a:prstGeom>
        </p:spPr>
      </p:pic>
      <p:sp>
        <p:nvSpPr>
          <p:cNvPr id="135" name="Shape 13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附中山之夜</a:t>
            </a:r>
          </a:p>
        </p:txBody>
      </p:sp>
      <p:sp>
        <p:nvSpPr>
          <p:cNvPr id="136" name="Shape 13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「之夜」大概算是大學生，幾乎都會參加的活動了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240112" y="2995297"/>
            <a:ext cx="4953001" cy="6299201"/>
          </a:xfrm>
          <a:prstGeom prst="rect">
            <a:avLst/>
          </a:prstGeom>
        </p:spPr>
      </p:pic>
      <p:sp>
        <p:nvSpPr>
          <p:cNvPr id="139" name="Shape 1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大二升大三暑假</a:t>
            </a:r>
          </a:p>
        </p:txBody>
      </p:sp>
      <p:sp>
        <p:nvSpPr>
          <p:cNvPr id="140" name="Shape 140"/>
          <p:cNvSpPr/>
          <p:nvPr>
            <p:ph type="body" sz="half" idx="1"/>
          </p:nvPr>
        </p:nvSpPr>
        <p:spPr>
          <a:xfrm>
            <a:off x="463149" y="2373706"/>
            <a:ext cx="5486401" cy="5715001"/>
          </a:xfrm>
          <a:prstGeom prst="rect">
            <a:avLst/>
          </a:prstGeom>
        </p:spPr>
        <p:txBody>
          <a:bodyPr/>
          <a:lstStyle/>
          <a:p>
            <a:pPr/>
            <a:r>
              <a:t>美國打工旅遊</a:t>
            </a:r>
          </a:p>
          <a:p>
            <a:pPr/>
            <a:r>
              <a:t>Valley Fair 遊樂園</a:t>
            </a:r>
          </a:p>
          <a:p>
            <a:pPr/>
            <a:r>
              <a:t>芝加哥玩耍</a:t>
            </a:r>
          </a:p>
        </p:txBody>
      </p:sp>
      <p:pic>
        <p:nvPicPr>
          <p:cNvPr id="141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2745" y="3105867"/>
            <a:ext cx="4953001" cy="6299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21141" y="4415002"/>
            <a:ext cx="6876118" cy="5231287"/>
          </a:xfrm>
          <a:prstGeom prst="rect">
            <a:avLst/>
          </a:prstGeom>
        </p:spPr>
      </p:pic>
      <p:sp>
        <p:nvSpPr>
          <p:cNvPr id="144" name="Shape 1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大三升大四暑假</a:t>
            </a:r>
          </a:p>
        </p:txBody>
      </p:sp>
      <p:sp>
        <p:nvSpPr>
          <p:cNvPr id="145" name="Shape 145"/>
          <p:cNvSpPr/>
          <p:nvPr>
            <p:ph type="body" sz="half" idx="1"/>
          </p:nvPr>
        </p:nvSpPr>
        <p:spPr>
          <a:xfrm>
            <a:off x="1318054" y="620379"/>
            <a:ext cx="5486401" cy="5715001"/>
          </a:xfrm>
          <a:prstGeom prst="rect">
            <a:avLst/>
          </a:prstGeom>
        </p:spPr>
        <p:txBody>
          <a:bodyPr/>
          <a:lstStyle/>
          <a:p>
            <a:pPr/>
            <a:r>
              <a:t>香港城市大學 交換學生</a:t>
            </a:r>
          </a:p>
          <a:p>
            <a:pPr/>
            <a:r>
              <a:t>Yo Yo Hong Kong APP</a:t>
            </a:r>
          </a:p>
        </p:txBody>
      </p:sp>
      <p:pic>
        <p:nvPicPr>
          <p:cNvPr id="146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73410" y="2278936"/>
            <a:ext cx="5486401" cy="700405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50"/>
          <p:cNvGrpSpPr/>
          <p:nvPr/>
        </p:nvGrpSpPr>
        <p:grpSpPr>
          <a:xfrm>
            <a:off x="755444" y="641944"/>
            <a:ext cx="5081588" cy="8153798"/>
            <a:chOff x="0" y="0"/>
            <a:chExt cx="5081587" cy="8153796"/>
          </a:xfrm>
        </p:grpSpPr>
        <p:pic>
          <p:nvPicPr>
            <p:cNvPr id="149" name="pasted-image.png"/>
            <p:cNvPicPr>
              <a:picLocks noChangeAspect="0"/>
            </p:cNvPicPr>
            <p:nvPr/>
          </p:nvPicPr>
          <p:blipFill>
            <a:blip r:embed="rId2">
              <a:extLst/>
            </a:blip>
            <a:srcRect l="0" t="6607" r="0" b="6607"/>
            <a:stretch>
              <a:fillRect/>
            </a:stretch>
          </p:blipFill>
          <p:spPr>
            <a:xfrm>
              <a:off x="31750" y="31750"/>
              <a:ext cx="5017911" cy="809044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8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5081588" cy="8153797"/>
            </a:xfrm>
            <a:prstGeom prst="rect">
              <a:avLst/>
            </a:prstGeom>
            <a:effectLst/>
          </p:spPr>
        </p:pic>
      </p:grpSp>
      <p:grpSp>
        <p:nvGrpSpPr>
          <p:cNvPr id="153" name="Group 153"/>
          <p:cNvGrpSpPr/>
          <p:nvPr/>
        </p:nvGrpSpPr>
        <p:grpSpPr>
          <a:xfrm>
            <a:off x="5941076" y="3168549"/>
            <a:ext cx="3619501" cy="6385279"/>
            <a:chOff x="0" y="0"/>
            <a:chExt cx="3619500" cy="6385277"/>
          </a:xfrm>
        </p:grpSpPr>
        <p:pic>
          <p:nvPicPr>
            <p:cNvPr id="152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750" y="31750"/>
              <a:ext cx="3556000" cy="6321778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1" name="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619500" cy="6385278"/>
            </a:xfrm>
            <a:prstGeom prst="rect">
              <a:avLst/>
            </a:prstGeom>
            <a:effectLst/>
          </p:spPr>
        </p:pic>
      </p:grpSp>
      <p:grpSp>
        <p:nvGrpSpPr>
          <p:cNvPr id="156" name="Group 156"/>
          <p:cNvGrpSpPr/>
          <p:nvPr/>
        </p:nvGrpSpPr>
        <p:grpSpPr>
          <a:xfrm>
            <a:off x="8834118" y="564346"/>
            <a:ext cx="3613303" cy="6374259"/>
            <a:chOff x="0" y="0"/>
            <a:chExt cx="3613301" cy="6374258"/>
          </a:xfrm>
        </p:grpSpPr>
        <p:pic>
          <p:nvPicPr>
            <p:cNvPr id="155" name="11831554_982702708418994_604020416_o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1750" y="31750"/>
              <a:ext cx="3549802" cy="63107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54" name="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3613302" cy="6374259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大四升研究所暑假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Vintage">
  <a:themeElements>
    <a:clrScheme name="Vintage">
      <a:dk1>
        <a:srgbClr val="6F6A5A"/>
      </a:dk1>
      <a:lt1>
        <a:srgbClr val="142B6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6F6A5A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Vintage">
  <a:themeElements>
    <a:clrScheme name="Vintage">
      <a:dk1>
        <a:srgbClr val="000000"/>
      </a:dk1>
      <a:lt1>
        <a:srgbClr val="FFFFFF"/>
      </a:lt1>
      <a:dk2>
        <a:srgbClr val="5F5857"/>
      </a:dk2>
      <a:lt2>
        <a:srgbClr val="DCDDE0"/>
      </a:lt2>
      <a:accent1>
        <a:srgbClr val="596D92"/>
      </a:accent1>
      <a:accent2>
        <a:srgbClr val="848857"/>
      </a:accent2>
      <a:accent3>
        <a:srgbClr val="C1A347"/>
      </a:accent3>
      <a:accent4>
        <a:srgbClr val="CF7E46"/>
      </a:accent4>
      <a:accent5>
        <a:srgbClr val="AA4A4C"/>
      </a:accent5>
      <a:accent6>
        <a:srgbClr val="745786"/>
      </a:accent6>
      <a:hlink>
        <a:srgbClr val="0000FF"/>
      </a:hlink>
      <a:folHlink>
        <a:srgbClr val="FF00FF"/>
      </a:folHlink>
    </a:clrScheme>
    <a:fontScheme name="Vintage">
      <a:majorFont>
        <a:latin typeface="Copperplate"/>
        <a:ea typeface="Copperplate"/>
        <a:cs typeface="Copperplate"/>
      </a:majorFont>
      <a:minorFont>
        <a:latin typeface="Copperplate"/>
        <a:ea typeface="Copperplate"/>
        <a:cs typeface="Copperplate"/>
      </a:minorFont>
    </a:fontScheme>
    <a:fmtScheme name="Vintag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8100" cap="flat">
          <a:solidFill>
            <a:srgbClr val="5F5857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6F6A5A"/>
            </a:solidFill>
            <a:effectLst/>
            <a:uFillTx/>
            <a:latin typeface="Baskerville"/>
            <a:ea typeface="Baskerville"/>
            <a:cs typeface="Baskerville"/>
            <a:sym typeface="Baskervil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